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3588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532800"/>
            <a:ext cx="10973160" cy="62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GB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706D46E-A184-40E9-8BF1-14BA873E2F0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708120"/>
            <a:ext cx="109731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4169880" y="6247440"/>
            <a:ext cx="3864600" cy="471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8742240" y="6247440"/>
            <a:ext cx="2840400" cy="471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2486C2B-C5A2-46CF-B69B-D4BA86FB26A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609480" y="6247440"/>
            <a:ext cx="2840400" cy="471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GB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GB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GB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GB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GB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GB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/>
          <p:nvPr/>
        </p:nvSpPr>
        <p:spPr>
          <a:xfrm>
            <a:off x="419040" y="462240"/>
            <a:ext cx="11280600" cy="671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spcAft>
                <a:spcPts val="2835"/>
              </a:spcAft>
            </a:pPr>
            <a:r>
              <a:rPr lang="en-GB" sz="3800" b="0" i="1" u="none" strike="noStrike">
                <a:solidFill>
                  <a:srgbClr val="3465a4"/>
                </a:solidFill>
                <a:effectLst/>
                <a:uFillTx/>
                <a:latin typeface="Arial"/>
                <a:ea typeface="DejaVu Sans"/>
              </a:rPr>
              <a:t>Safeguarding at All Saints - what should we pray?</a:t>
            </a:r>
            <a:endParaRPr lang="en-GB" sz="3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spcAft>
                <a:spcPts val="1199"/>
              </a:spcAft>
              <a:buClr>
                <a:srgbClr val="2e75b6"/>
              </a:buClr>
              <a:buFont typeface="Arial"/>
              <a:buChar char="•"/>
            </a:pPr>
            <a:r>
              <a:rPr lang="en-GB" sz="3100" b="0" u="none" strike="noStrike">
                <a:solidFill>
                  <a:srgbClr val="3465a4"/>
                </a:solidFill>
                <a:effectLst/>
                <a:uFillTx/>
                <a:latin typeface="Arial"/>
                <a:ea typeface="DejaVu Sans"/>
              </a:rPr>
              <a:t>That all involved in church life understand, accept and follow safeguarding guidelines.</a:t>
            </a:r>
            <a:endParaRPr lang="en-GB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spcAft>
                <a:spcPts val="1199"/>
              </a:spcAft>
              <a:buClr>
                <a:srgbClr val="2e75b6"/>
              </a:buClr>
              <a:buFont typeface="Arial"/>
              <a:buChar char="•"/>
            </a:pPr>
            <a:r>
              <a:rPr lang="en-GB" sz="3100" b="0" u="none" strike="noStrike">
                <a:solidFill>
                  <a:srgbClr val="3465a4"/>
                </a:solidFill>
                <a:effectLst/>
                <a:uFillTx/>
                <a:latin typeface="Arial"/>
                <a:ea typeface="DejaVu Sans"/>
              </a:rPr>
              <a:t>That we recognise possible dangers and when and where someone (young or old) could be vulnerable or at risk.</a:t>
            </a:r>
            <a:endParaRPr lang="en-GB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spcAft>
                <a:spcPts val="1199"/>
              </a:spcAft>
              <a:buClr>
                <a:srgbClr val="2e75b6"/>
              </a:buClr>
              <a:buFont typeface="Arial"/>
              <a:buChar char="•"/>
            </a:pPr>
            <a:r>
              <a:rPr lang="en-GB" sz="3100" b="0" u="none" strike="noStrike">
                <a:solidFill>
                  <a:srgbClr val="3465a4"/>
                </a:solidFill>
                <a:effectLst/>
                <a:uFillTx/>
                <a:latin typeface="Arial"/>
                <a:ea typeface="DejaVu Sans"/>
              </a:rPr>
              <a:t>That anyone with a concern about themselves or others will feel able to seek advice and support.</a:t>
            </a:r>
            <a:endParaRPr lang="en-GB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00000"/>
              </a:lnSpc>
              <a:spcAft>
                <a:spcPts val="1199"/>
              </a:spcAft>
              <a:buClr>
                <a:srgbClr val="2e75b6"/>
              </a:buClr>
              <a:buFont typeface="Arial"/>
              <a:buChar char="•"/>
            </a:pPr>
            <a:r>
              <a:rPr lang="en-GB" sz="3100" b="0" u="none" strike="noStrike">
                <a:solidFill>
                  <a:srgbClr val="3465a4"/>
                </a:solidFill>
                <a:effectLst/>
                <a:uFillTx/>
                <a:latin typeface="Arial"/>
                <a:ea typeface="DejaVu Sans"/>
              </a:rPr>
              <a:t>That All Saints will be a……………….</a:t>
            </a:r>
            <a:endParaRPr lang="en-GB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" name="Picture 3"/>
          <p:cNvPicPr/>
          <p:nvPr/>
        </p:nvPicPr>
        <p:blipFill>
          <a:blip r:embed="rId1"/>
          <a:srcRect l="-7087" t="0" r="0" b="20885"/>
          <a:stretch/>
        </p:blipFill>
        <p:spPr>
          <a:xfrm>
            <a:off x="6660000" y="4608000"/>
            <a:ext cx="2998800" cy="1944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2026-06-03T22:09:39Z</dcterms:created>
  <dc:creator/>
  <dc:description/>
  <dc:language>en-GB</dc:language>
  <cp:lastModifiedBy/>
  <dcterms:modified xsi:type="dcterms:W3CDTF">2026-06-03T22:28:08Z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