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61" r:id="rId5"/>
    <p:sldId id="264" r:id="rId6"/>
    <p:sldId id="262" r:id="rId7"/>
    <p:sldId id="258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2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3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0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0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5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A8EC-16D9-4BC8-9729-79122F435C29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50F1-CAAE-458A-97E9-0A7E61F1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9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te@allsaintslittleshelford.org" TargetMode="External"/><Relationship Id="rId2" Type="http://schemas.openxmlformats.org/officeDocument/2006/relationships/hyperlink" Target="mailto:safeguarding@allsaintslittleshelford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ebecca.boswell@elydiocese.org" TargetMode="External"/><Relationship Id="rId4" Type="http://schemas.openxmlformats.org/officeDocument/2006/relationships/hyperlink" Target="mailto:wardens@allsaintslittleshelfor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366" y="654427"/>
            <a:ext cx="6461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</a:t>
            </a:r>
          </a:p>
          <a:p>
            <a:pPr algn="ctr"/>
            <a:r>
              <a:rPr lang="en-GB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algn="ctr"/>
            <a:r>
              <a:rPr lang="en-GB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35" y="4762479"/>
            <a:ext cx="3662530" cy="16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4"/>
    </mc:Choice>
    <mc:Fallback xmlns="">
      <p:transition spd="slow" advTm="77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3" y="1807323"/>
            <a:ext cx="7315834" cy="32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2"/>
    </mc:Choice>
    <mc:Fallback xmlns="">
      <p:transition spd="slow" advTm="38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24" y="3429000"/>
            <a:ext cx="1670285" cy="3166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96" y="3225284"/>
            <a:ext cx="2656046" cy="3378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62" y="244382"/>
            <a:ext cx="4028715" cy="2266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5" y="3250115"/>
            <a:ext cx="2572073" cy="3329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335" y="284062"/>
            <a:ext cx="653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usual to follow advice, rules and instructions and take steps to 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3277" b="8507"/>
          <a:stretch/>
        </p:blipFill>
        <p:spPr>
          <a:xfrm>
            <a:off x="1279340" y="1252201"/>
            <a:ext cx="3057141" cy="182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542" y="137745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3"/>
    </mc:Choice>
    <mc:Fallback xmlns="">
      <p:transition spd="slow" advTm="73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560"/>
          <a:stretch/>
        </p:blipFill>
        <p:spPr>
          <a:xfrm>
            <a:off x="8764923" y="545672"/>
            <a:ext cx="2993443" cy="237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74"/>
          <a:stretch/>
        </p:blipFill>
        <p:spPr>
          <a:xfrm>
            <a:off x="2588569" y="3963706"/>
            <a:ext cx="3223255" cy="246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2250"/>
          <a:stretch/>
        </p:blipFill>
        <p:spPr>
          <a:xfrm>
            <a:off x="577335" y="1244391"/>
            <a:ext cx="2923415" cy="2536825"/>
          </a:xfrm>
          <a:prstGeom prst="rect">
            <a:avLst/>
          </a:prstGeom>
        </p:spPr>
      </p:pic>
      <p:sp>
        <p:nvSpPr>
          <p:cNvPr id="7" name="AutoShape 2" descr="10ft Trampoline with Safety Net - Smyths Toys U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923" y="3890753"/>
            <a:ext cx="2542122" cy="2542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197" y="1887939"/>
            <a:ext cx="4032434" cy="1893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7335" y="284062"/>
            <a:ext cx="435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protect the vulnerable.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10ft Trampoline with Safety Net - Smyths Toys U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25" y="1145350"/>
            <a:ext cx="2985409" cy="2985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5" y="3897177"/>
            <a:ext cx="3217436" cy="214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86" y="545672"/>
            <a:ext cx="2815527" cy="2507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30" y="1145350"/>
            <a:ext cx="3668666" cy="2432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84" y="4468828"/>
            <a:ext cx="3583790" cy="2084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892" y="4143361"/>
            <a:ext cx="2409916" cy="24099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7335" y="284062"/>
            <a:ext cx="761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protect us when we could be in danger.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"/>
    </mc:Choice>
    <mc:Fallback xmlns="">
      <p:transition spd="slow" advTm="66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335" y="284062"/>
            <a:ext cx="666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ensure that everything works out well.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5" y="917991"/>
            <a:ext cx="3303270" cy="330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786187"/>
            <a:ext cx="5314950" cy="2794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0" y="917991"/>
            <a:ext cx="428625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15" y="4532945"/>
            <a:ext cx="2902268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8"/>
    </mc:Choice>
    <mc:Fallback xmlns="">
      <p:transition spd="slow" advTm="70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174764"/>
            <a:ext cx="3956543" cy="2632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154"/>
          <a:stretch/>
        </p:blipFill>
        <p:spPr>
          <a:xfrm>
            <a:off x="5399766" y="3972100"/>
            <a:ext cx="3479180" cy="2546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55" y="1403364"/>
            <a:ext cx="2969641" cy="2969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334" y="284062"/>
            <a:ext cx="730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also make sure that we can see and know what is happening 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811" y="4768150"/>
            <a:ext cx="444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signal that rule breaking is not acceptable.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882" y="1967993"/>
            <a:ext cx="261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and be seen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"/>
    </mc:Choice>
    <mc:Fallback xmlns="">
      <p:transition spd="slow" advTm="73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8"/>
          <a:stretch/>
        </p:blipFill>
        <p:spPr>
          <a:xfrm>
            <a:off x="1358298" y="1125414"/>
            <a:ext cx="3040197" cy="5181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608" y="2079417"/>
            <a:ext cx="4056124" cy="269916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618980" y="2619880"/>
            <a:ext cx="2144840" cy="23216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38" y="2619880"/>
            <a:ext cx="1997963" cy="1795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334" y="284062"/>
            <a:ext cx="665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Safeguarding rules do not restrict us.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214" y="5096611"/>
            <a:ext cx="4056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like a good habit which…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"/>
    </mc:Choice>
    <mc:Fallback xmlns="">
      <p:transition spd="slow" advTm="66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38" r="2889"/>
          <a:stretch/>
        </p:blipFill>
        <p:spPr>
          <a:xfrm>
            <a:off x="311344" y="1745550"/>
            <a:ext cx="4395769" cy="2127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7807"/>
          <a:stretch/>
        </p:blipFill>
        <p:spPr>
          <a:xfrm>
            <a:off x="9022689" y="599937"/>
            <a:ext cx="2921860" cy="2596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8"/>
          <a:stretch/>
        </p:blipFill>
        <p:spPr>
          <a:xfrm>
            <a:off x="9320763" y="3767479"/>
            <a:ext cx="2623786" cy="2708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0" y="803742"/>
            <a:ext cx="3892062" cy="2189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6154" r="12596"/>
          <a:stretch/>
        </p:blipFill>
        <p:spPr>
          <a:xfrm>
            <a:off x="723196" y="4118106"/>
            <a:ext cx="3221831" cy="2357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335" y="284062"/>
            <a:ext cx="4023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…enables All Saints to do so many things.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08" y="3873289"/>
            <a:ext cx="3907481" cy="26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3"/>
    </mc:Choice>
    <mc:Fallback xmlns="">
      <p:transition spd="slow" advTm="69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3" y="382012"/>
            <a:ext cx="1149927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 Saints has appointed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a Safeguarding co-ordinator to take responsibility for supervising our Safeguarding. </a:t>
            </a:r>
            <a:endParaRPr lang="en-GB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Polly </a:t>
            </a:r>
            <a:r>
              <a:rPr lang="en-GB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Stanton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safeguarding@allsaintslittleshelford.org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have also appointed an independent children's advocate who can be contacted for advise and support if children are in difficulties. </a:t>
            </a:r>
            <a:endParaRPr lang="en-GB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Caroline </a:t>
            </a:r>
            <a:r>
              <a:rPr lang="en-GB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Kingdon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advocate@allsaintslittleshelford.org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churchwardens can be reached </a:t>
            </a:r>
            <a:r>
              <a:rPr lang="en-GB" sz="3000" i="1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GB" sz="3000" i="1" smtClean="0">
                <a:latin typeface="Arial" panose="020B0604020202020204" pitchFamily="34" charset="0"/>
                <a:cs typeface="Arial" panose="020B0604020202020204" pitchFamily="34" charset="0"/>
              </a:rPr>
              <a:t>email.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wardens@allsaintslittleshelford.org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Diocesan </a:t>
            </a:r>
            <a:r>
              <a:rPr lang="en-GB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Safeguarding </a:t>
            </a:r>
            <a:r>
              <a:rPr lang="en-GB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Adviser </a:t>
            </a:r>
          </a:p>
          <a:p>
            <a:pPr>
              <a:spcAft>
                <a:spcPts val="1200"/>
              </a:spcAft>
            </a:pPr>
            <a:r>
              <a:rPr lang="en-GB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Rebecca </a:t>
            </a:r>
            <a:r>
              <a:rPr lang="en-GB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Boswell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000" i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rebecca.boswell@elydiocese.org</a:t>
            </a:r>
            <a:r>
              <a:rPr lang="en-GB" sz="3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1"/>
    </mc:Choice>
    <mc:Fallback xmlns="">
      <p:transition spd="slow" advTm="141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161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Stanton</dc:creator>
  <cp:lastModifiedBy>Polly Stanton</cp:lastModifiedBy>
  <cp:revision>46</cp:revision>
  <dcterms:created xsi:type="dcterms:W3CDTF">2021-04-17T08:17:16Z</dcterms:created>
  <dcterms:modified xsi:type="dcterms:W3CDTF">2023-10-12T10:33:19Z</dcterms:modified>
</cp:coreProperties>
</file>